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277" r:id="rId2"/>
    <p:sldId id="268" r:id="rId3"/>
    <p:sldId id="278" r:id="rId4"/>
    <p:sldId id="282" r:id="rId5"/>
    <p:sldId id="283" r:id="rId6"/>
    <p:sldId id="291" r:id="rId7"/>
    <p:sldId id="289" r:id="rId8"/>
    <p:sldId id="292" r:id="rId9"/>
    <p:sldId id="285" r:id="rId10"/>
    <p:sldId id="284" r:id="rId11"/>
    <p:sldId id="287" r:id="rId12"/>
    <p:sldId id="288" r:id="rId13"/>
    <p:sldId id="279" r:id="rId14"/>
    <p:sldId id="281" r:id="rId15"/>
    <p:sldId id="280" r:id="rId16"/>
    <p:sldId id="293" r:id="rId17"/>
    <p:sldId id="275" r:id="rId18"/>
    <p:sldId id="276" r:id="rId19"/>
  </p:sldIdLst>
  <p:sldSz cx="9144000" cy="6858000" type="screen4x3"/>
  <p:notesSz cx="13258800" cy="178308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1B04ABC-F49B-9D49-AD68-6D9A9059891D}">
          <p14:sldIdLst>
            <p14:sldId id="277"/>
            <p14:sldId id="268"/>
            <p14:sldId id="278"/>
            <p14:sldId id="282"/>
            <p14:sldId id="283"/>
            <p14:sldId id="291"/>
            <p14:sldId id="289"/>
            <p14:sldId id="292"/>
            <p14:sldId id="285"/>
            <p14:sldId id="284"/>
            <p14:sldId id="287"/>
            <p14:sldId id="288"/>
            <p14:sldId id="279"/>
            <p14:sldId id="281"/>
            <p14:sldId id="280"/>
            <p14:sldId id="293"/>
            <p14:sldId id="275"/>
            <p14:sldId id="27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7C8"/>
    <a:srgbClr val="002D72"/>
    <a:srgbClr val="00A9EF"/>
    <a:srgbClr val="FFDC00"/>
    <a:srgbClr val="004C9B"/>
    <a:srgbClr val="5BC2F4"/>
    <a:srgbClr val="FFEE00"/>
    <a:srgbClr val="861734"/>
    <a:srgbClr val="44A9A6"/>
    <a:srgbClr val="FCA2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11" autoAdjust="0"/>
    <p:restoredTop sz="81430" autoAdjust="0"/>
  </p:normalViewPr>
  <p:slideViewPr>
    <p:cSldViewPr snapToGrid="0">
      <p:cViewPr varScale="1">
        <p:scale>
          <a:sx n="109" d="100"/>
          <a:sy n="109" d="100"/>
        </p:scale>
        <p:origin x="2458" y="69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5" y="1"/>
            <a:ext cx="5745478" cy="891541"/>
          </a:xfrm>
          <a:prstGeom prst="rect">
            <a:avLst/>
          </a:prstGeom>
        </p:spPr>
        <p:txBody>
          <a:bodyPr vert="horz" lIns="173354" tIns="86678" rIns="173354" bIns="86678" rtlCol="0"/>
          <a:lstStyle>
            <a:lvl1pPr algn="l">
              <a:defRPr sz="2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7510254" y="1"/>
            <a:ext cx="5745478" cy="891541"/>
          </a:xfrm>
          <a:prstGeom prst="rect">
            <a:avLst/>
          </a:prstGeom>
        </p:spPr>
        <p:txBody>
          <a:bodyPr vert="horz" lIns="173354" tIns="86678" rIns="173354" bIns="86678" rtlCol="0"/>
          <a:lstStyle>
            <a:lvl1pPr algn="r">
              <a:defRPr sz="2200"/>
            </a:lvl1pPr>
          </a:lstStyle>
          <a:p>
            <a:fld id="{0127D47C-56AB-D640-9B17-AAED43BB044D}" type="datetime1">
              <a:rPr lang="en-CA" smtClean="0"/>
              <a:pPr/>
              <a:t>2022-12-03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5" y="16936166"/>
            <a:ext cx="5745478" cy="891541"/>
          </a:xfrm>
          <a:prstGeom prst="rect">
            <a:avLst/>
          </a:prstGeom>
        </p:spPr>
        <p:txBody>
          <a:bodyPr vert="horz" lIns="173354" tIns="86678" rIns="173354" bIns="86678" rtlCol="0" anchor="b"/>
          <a:lstStyle>
            <a:lvl1pPr algn="l">
              <a:defRPr sz="2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7510254" y="16936166"/>
            <a:ext cx="5745478" cy="891541"/>
          </a:xfrm>
          <a:prstGeom prst="rect">
            <a:avLst/>
          </a:prstGeom>
        </p:spPr>
        <p:txBody>
          <a:bodyPr vert="horz" lIns="173354" tIns="86678" rIns="173354" bIns="86678" rtlCol="0" anchor="b"/>
          <a:lstStyle>
            <a:lvl1pPr algn="r">
              <a:defRPr sz="2200"/>
            </a:lvl1pPr>
          </a:lstStyle>
          <a:p>
            <a:fld id="{E4E487DC-B16F-864E-8478-5A3841A8E72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23152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5" y="1"/>
            <a:ext cx="5745478" cy="891541"/>
          </a:xfrm>
          <a:prstGeom prst="rect">
            <a:avLst/>
          </a:prstGeom>
        </p:spPr>
        <p:txBody>
          <a:bodyPr vert="horz" lIns="173354" tIns="86678" rIns="173354" bIns="86678" rtlCol="0"/>
          <a:lstStyle>
            <a:lvl1pPr algn="l">
              <a:defRPr sz="2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7510254" y="1"/>
            <a:ext cx="5745478" cy="891541"/>
          </a:xfrm>
          <a:prstGeom prst="rect">
            <a:avLst/>
          </a:prstGeom>
        </p:spPr>
        <p:txBody>
          <a:bodyPr vert="horz" lIns="173354" tIns="86678" rIns="173354" bIns="86678" rtlCol="0"/>
          <a:lstStyle>
            <a:lvl1pPr algn="r">
              <a:defRPr sz="2200"/>
            </a:lvl1pPr>
          </a:lstStyle>
          <a:p>
            <a:fld id="{8720886C-4F01-C94F-A2D6-4788DD63E257}" type="datetime1">
              <a:rPr lang="en-CA" smtClean="0"/>
              <a:pPr/>
              <a:t>2022-12-03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70113" y="1335088"/>
            <a:ext cx="8918575" cy="66881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173354" tIns="86678" rIns="173354" bIns="86678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325880" y="8469630"/>
            <a:ext cx="10607040" cy="8023860"/>
          </a:xfrm>
          <a:prstGeom prst="rect">
            <a:avLst/>
          </a:prstGeom>
        </p:spPr>
        <p:txBody>
          <a:bodyPr vert="horz" lIns="173354" tIns="86678" rIns="173354" bIns="86678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5" y="16936166"/>
            <a:ext cx="5745478" cy="891541"/>
          </a:xfrm>
          <a:prstGeom prst="rect">
            <a:avLst/>
          </a:prstGeom>
        </p:spPr>
        <p:txBody>
          <a:bodyPr vert="horz" lIns="173354" tIns="86678" rIns="173354" bIns="86678" rtlCol="0" anchor="b"/>
          <a:lstStyle>
            <a:lvl1pPr algn="l">
              <a:defRPr sz="2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7510254" y="16936166"/>
            <a:ext cx="5745478" cy="891541"/>
          </a:xfrm>
          <a:prstGeom prst="rect">
            <a:avLst/>
          </a:prstGeom>
        </p:spPr>
        <p:txBody>
          <a:bodyPr vert="horz" lIns="173354" tIns="86678" rIns="173354" bIns="86678" rtlCol="0" anchor="b"/>
          <a:lstStyle>
            <a:lvl1pPr algn="r">
              <a:defRPr sz="2200"/>
            </a:lvl1pPr>
          </a:lstStyle>
          <a:p>
            <a:fld id="{9F338372-CF29-40A2-B068-973AB56E9997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5915149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338372-CF29-40A2-B068-973AB56E9997}" type="slidenum">
              <a:rPr lang="en-CA" smtClean="0"/>
              <a:pPr/>
              <a:t>10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333243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338372-CF29-40A2-B068-973AB56E9997}" type="slidenum">
              <a:rPr lang="en-CA" smtClean="0"/>
              <a:pPr/>
              <a:t>11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562086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338372-CF29-40A2-B068-973AB56E9997}" type="slidenum">
              <a:rPr lang="en-CA" smtClean="0"/>
              <a:pPr/>
              <a:t>12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709613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 bwMode="auto"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711803" y="588362"/>
            <a:ext cx="7117676" cy="2988919"/>
          </a:xfrm>
        </p:spPr>
        <p:txBody>
          <a:bodyPr>
            <a:noAutofit/>
          </a:bodyPr>
          <a:lstStyle>
            <a:lvl1pPr indent="0">
              <a:lnSpc>
                <a:spcPts val="5100"/>
              </a:lnSpc>
              <a:defRPr sz="4800" cap="none"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Click to add the document title</a:t>
            </a:r>
            <a:endParaRPr lang="en-CA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711803" y="3584814"/>
            <a:ext cx="7117676" cy="1151416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3200" cap="none" baseline="0">
                <a:solidFill>
                  <a:srgbClr val="000000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6534564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3644716" y="4237089"/>
            <a:ext cx="4947741" cy="1525083"/>
          </a:xfrm>
        </p:spPr>
        <p:txBody>
          <a:bodyPr>
            <a:noAutofit/>
          </a:bodyPr>
          <a:lstStyle>
            <a:lvl1pPr indent="0">
              <a:lnSpc>
                <a:spcPts val="5100"/>
              </a:lnSpc>
              <a:defRPr sz="4800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the document title</a:t>
            </a:r>
            <a:endParaRPr lang="en-CA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644716" y="5859440"/>
            <a:ext cx="2146484" cy="536167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3200" cap="none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</a:t>
            </a:r>
            <a:endParaRPr lang="en-CA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1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cap="none" baseline="0"/>
            </a:lvl1pPr>
          </a:lstStyle>
          <a:p>
            <a:r>
              <a:rPr lang="en-US" dirty="0"/>
              <a:t>Click to add title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chemeClr val="tx1"/>
              </a:buClr>
              <a:defRPr/>
            </a:lvl1pPr>
            <a:lvl2pPr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Date Placeholder 4"/>
          <p:cNvSpPr>
            <a:spLocks noGrp="1"/>
          </p:cNvSpPr>
          <p:nvPr>
            <p:ph type="dt" sz="half" idx="2"/>
          </p:nvPr>
        </p:nvSpPr>
        <p:spPr>
          <a:xfrm>
            <a:off x="6275910" y="6155267"/>
            <a:ext cx="20722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321D2AE1-B685-45A1-8C17-19D6BB8C161E}" type="datetime4">
              <a:rPr lang="en-US" smtClean="0"/>
              <a:t>December 3, 2022</a:t>
            </a:fld>
            <a:r>
              <a:rPr lang="en-CA"/>
              <a:t>     </a:t>
            </a:r>
            <a:r>
              <a:rPr lang="en-CA" dirty="0"/>
              <a:t>|</a:t>
            </a:r>
            <a:endParaRPr lang="en-US" dirty="0"/>
          </a:p>
        </p:txBody>
      </p:sp>
      <p:sp>
        <p:nvSpPr>
          <p:cNvPr id="11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8128000" y="6155267"/>
            <a:ext cx="6752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/>
                </a:solidFill>
              </a:defRPr>
            </a:lvl1pPr>
          </a:lstStyle>
          <a:p>
            <a:fld id="{E1497D35-93D5-5047-9160-8F9C97C9D01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15356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vertical img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5397354" y="1465537"/>
            <a:ext cx="3746646" cy="5392463"/>
          </a:xfrm>
          <a:solidFill>
            <a:schemeClr val="bg1">
              <a:lumMod val="85000"/>
            </a:schemeClr>
          </a:solidFill>
        </p:spPr>
        <p:txBody>
          <a:bodyPr anchor="ctr" anchorCtr="1"/>
          <a:lstStyle>
            <a:lvl1pPr marL="0" indent="0" algn="ctr">
              <a:buNone/>
              <a:defRPr sz="1600" baseline="0"/>
            </a:lvl1pPr>
          </a:lstStyle>
          <a:p>
            <a:r>
              <a:rPr lang="en-US" dirty="0"/>
              <a:t>Click icon to           place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cap="none" baseline="0"/>
            </a:lvl1pPr>
          </a:lstStyle>
          <a:p>
            <a:r>
              <a:rPr lang="en-US" dirty="0"/>
              <a:t>Click to add title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567" y="1472184"/>
            <a:ext cx="4783746" cy="4212639"/>
          </a:xfrm>
        </p:spPr>
        <p:txBody>
          <a:bodyPr/>
          <a:lstStyle>
            <a:lvl1pPr>
              <a:buClr>
                <a:schemeClr val="tx1"/>
              </a:buClr>
              <a:defRPr/>
            </a:lvl1pPr>
            <a:lvl2pPr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Date Placeholder 4"/>
          <p:cNvSpPr>
            <a:spLocks noGrp="1"/>
          </p:cNvSpPr>
          <p:nvPr>
            <p:ph type="dt" sz="half" idx="2"/>
          </p:nvPr>
        </p:nvSpPr>
        <p:spPr>
          <a:xfrm>
            <a:off x="6032493" y="6155267"/>
            <a:ext cx="23156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C64B3BD0-F30B-4573-BE55-881D3F207823}" type="datetime4">
              <a:rPr lang="en-US" smtClean="0"/>
              <a:t>December 3, 2022</a:t>
            </a:fld>
            <a:r>
              <a:rPr lang="en-CA"/>
              <a:t>     </a:t>
            </a:r>
            <a:r>
              <a:rPr lang="en-CA" dirty="0"/>
              <a:t>|</a:t>
            </a:r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49167" y="6155266"/>
            <a:ext cx="654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E9E0D846-2D6A-8643-B2BF-83884A82123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24394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horizontal img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3804114" y="1465320"/>
            <a:ext cx="5339886" cy="4229423"/>
          </a:xfrm>
          <a:solidFill>
            <a:schemeClr val="bg1">
              <a:lumMod val="85000"/>
            </a:schemeClr>
          </a:solidFill>
        </p:spPr>
        <p:txBody>
          <a:bodyPr anchor="ctr" anchorCtr="1"/>
          <a:lstStyle>
            <a:lvl1pPr marL="0" indent="0" algn="ctr">
              <a:buNone/>
              <a:defRPr sz="1600" baseline="0"/>
            </a:lvl1pPr>
          </a:lstStyle>
          <a:p>
            <a:r>
              <a:rPr lang="en-US" dirty="0"/>
              <a:t>Click icon to           place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cap="none" baseline="0"/>
            </a:lvl1pPr>
          </a:lstStyle>
          <a:p>
            <a:r>
              <a:rPr lang="en-US" dirty="0"/>
              <a:t>Click to add title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568" y="1472184"/>
            <a:ext cx="3117135" cy="4222560"/>
          </a:xfrm>
        </p:spPr>
        <p:txBody>
          <a:bodyPr/>
          <a:lstStyle>
            <a:lvl1pPr>
              <a:buClr>
                <a:schemeClr val="tx1"/>
              </a:buClr>
              <a:defRPr/>
            </a:lvl1pPr>
            <a:lvl2pPr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Date Placeholder 4"/>
          <p:cNvSpPr>
            <a:spLocks noGrp="1"/>
          </p:cNvSpPr>
          <p:nvPr>
            <p:ph type="dt" sz="half" idx="2"/>
          </p:nvPr>
        </p:nvSpPr>
        <p:spPr>
          <a:xfrm>
            <a:off x="5873743" y="6155267"/>
            <a:ext cx="24743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3D0BB221-354A-484A-903F-3F013EC2DF92}" type="datetime4">
              <a:rPr lang="en-US" smtClean="0"/>
              <a:t>December 3, 2022</a:t>
            </a:fld>
            <a:r>
              <a:rPr lang="en-CA"/>
              <a:t>     </a:t>
            </a:r>
            <a:r>
              <a:rPr lang="en-CA" dirty="0"/>
              <a:t>|</a:t>
            </a:r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49167" y="6155266"/>
            <a:ext cx="654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E9E0D846-2D6A-8643-B2BF-83884A82123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03910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Slide 1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-11152" y="-7340"/>
            <a:ext cx="9155151" cy="5726459"/>
          </a:xfrm>
          <a:custGeom>
            <a:avLst/>
            <a:gdLst>
              <a:gd name="connsiteX0" fmla="*/ 0 w 9144000"/>
              <a:gd name="connsiteY0" fmla="*/ 0 h 6858000"/>
              <a:gd name="connsiteX1" fmla="*/ 9144000 w 9144000"/>
              <a:gd name="connsiteY1" fmla="*/ 0 h 6858000"/>
              <a:gd name="connsiteX2" fmla="*/ 9144000 w 9144000"/>
              <a:gd name="connsiteY2" fmla="*/ 6858000 h 6858000"/>
              <a:gd name="connsiteX3" fmla="*/ 0 w 9144000"/>
              <a:gd name="connsiteY3" fmla="*/ 6858000 h 6858000"/>
              <a:gd name="connsiteX4" fmla="*/ 0 w 9144000"/>
              <a:gd name="connsiteY4" fmla="*/ 0 h 6858000"/>
              <a:gd name="connsiteX0" fmla="*/ 80010 w 9144000"/>
              <a:gd name="connsiteY0" fmla="*/ 80010 h 6858000"/>
              <a:gd name="connsiteX1" fmla="*/ 9144000 w 9144000"/>
              <a:gd name="connsiteY1" fmla="*/ 0 h 6858000"/>
              <a:gd name="connsiteX2" fmla="*/ 9144000 w 9144000"/>
              <a:gd name="connsiteY2" fmla="*/ 6858000 h 6858000"/>
              <a:gd name="connsiteX3" fmla="*/ 0 w 9144000"/>
              <a:gd name="connsiteY3" fmla="*/ 6858000 h 6858000"/>
              <a:gd name="connsiteX4" fmla="*/ 80010 w 9144000"/>
              <a:gd name="connsiteY4" fmla="*/ 80010 h 6858000"/>
              <a:gd name="connsiteX0" fmla="*/ 0 w 9144000"/>
              <a:gd name="connsiteY0" fmla="*/ 3810 h 6858000"/>
              <a:gd name="connsiteX1" fmla="*/ 9144000 w 9144000"/>
              <a:gd name="connsiteY1" fmla="*/ 0 h 6858000"/>
              <a:gd name="connsiteX2" fmla="*/ 9144000 w 9144000"/>
              <a:gd name="connsiteY2" fmla="*/ 6858000 h 6858000"/>
              <a:gd name="connsiteX3" fmla="*/ 0 w 9144000"/>
              <a:gd name="connsiteY3" fmla="*/ 6858000 h 6858000"/>
              <a:gd name="connsiteX4" fmla="*/ 0 w 9144000"/>
              <a:gd name="connsiteY4" fmla="*/ 3810 h 6858000"/>
              <a:gd name="connsiteX0" fmla="*/ 0 w 9144000"/>
              <a:gd name="connsiteY0" fmla="*/ 3810 h 6858000"/>
              <a:gd name="connsiteX1" fmla="*/ 9144000 w 9144000"/>
              <a:gd name="connsiteY1" fmla="*/ 0 h 6858000"/>
              <a:gd name="connsiteX2" fmla="*/ 9144000 w 9144000"/>
              <a:gd name="connsiteY2" fmla="*/ 6858000 h 6858000"/>
              <a:gd name="connsiteX3" fmla="*/ 0 w 9144000"/>
              <a:gd name="connsiteY3" fmla="*/ 6858000 h 6858000"/>
              <a:gd name="connsiteX4" fmla="*/ 0 w 9144000"/>
              <a:gd name="connsiteY4" fmla="*/ 3810 h 6858000"/>
              <a:gd name="connsiteX0" fmla="*/ 0 w 9144000"/>
              <a:gd name="connsiteY0" fmla="*/ 3810 h 6858000"/>
              <a:gd name="connsiteX1" fmla="*/ 9144000 w 9144000"/>
              <a:gd name="connsiteY1" fmla="*/ 0 h 6858000"/>
              <a:gd name="connsiteX2" fmla="*/ 9144000 w 9144000"/>
              <a:gd name="connsiteY2" fmla="*/ 6858000 h 6858000"/>
              <a:gd name="connsiteX3" fmla="*/ 0 w 9144000"/>
              <a:gd name="connsiteY3" fmla="*/ 6858000 h 6858000"/>
              <a:gd name="connsiteX4" fmla="*/ 0 w 9144000"/>
              <a:gd name="connsiteY4" fmla="*/ 3810 h 6858000"/>
              <a:gd name="connsiteX0" fmla="*/ 0 w 9155151"/>
              <a:gd name="connsiteY0" fmla="*/ 0 h 6865341"/>
              <a:gd name="connsiteX1" fmla="*/ 9155151 w 9155151"/>
              <a:gd name="connsiteY1" fmla="*/ 7341 h 6865341"/>
              <a:gd name="connsiteX2" fmla="*/ 9155151 w 9155151"/>
              <a:gd name="connsiteY2" fmla="*/ 6865341 h 6865341"/>
              <a:gd name="connsiteX3" fmla="*/ 11151 w 9155151"/>
              <a:gd name="connsiteY3" fmla="*/ 6865341 h 6865341"/>
              <a:gd name="connsiteX4" fmla="*/ 0 w 9155151"/>
              <a:gd name="connsiteY4" fmla="*/ 0 h 6865341"/>
              <a:gd name="connsiteX0" fmla="*/ 0 w 9155151"/>
              <a:gd name="connsiteY0" fmla="*/ 0 h 6865341"/>
              <a:gd name="connsiteX1" fmla="*/ 9155151 w 9155151"/>
              <a:gd name="connsiteY1" fmla="*/ 7341 h 6865341"/>
              <a:gd name="connsiteX2" fmla="*/ 9155151 w 9155151"/>
              <a:gd name="connsiteY2" fmla="*/ 6865341 h 6865341"/>
              <a:gd name="connsiteX3" fmla="*/ 11151 w 9155151"/>
              <a:gd name="connsiteY3" fmla="*/ 6865341 h 6865341"/>
              <a:gd name="connsiteX4" fmla="*/ 0 w 9155151"/>
              <a:gd name="connsiteY4" fmla="*/ 0 h 6865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55151" h="6865341">
                <a:moveTo>
                  <a:pt x="0" y="0"/>
                </a:moveTo>
                <a:lnTo>
                  <a:pt x="9155151" y="7341"/>
                </a:lnTo>
                <a:lnTo>
                  <a:pt x="9155151" y="6865341"/>
                </a:lnTo>
                <a:lnTo>
                  <a:pt x="11151" y="6865341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vert="horz" anchor="ctr"/>
          <a:lstStyle>
            <a:lvl1pPr algn="ctr">
              <a:buNone/>
              <a:defRPr sz="1500" b="0" i="0" baseline="0">
                <a:solidFill>
                  <a:srgbClr val="646464"/>
                </a:solidFill>
                <a:latin typeface="+mn-lt"/>
                <a:cs typeface="DIN Offc Pro"/>
              </a:defRPr>
            </a:lvl1pPr>
          </a:lstStyle>
          <a:p>
            <a:r>
              <a:rPr lang="en-US" dirty="0"/>
              <a:t>Click icon to                 place image</a:t>
            </a:r>
          </a:p>
        </p:txBody>
      </p:sp>
      <p:sp>
        <p:nvSpPr>
          <p:cNvPr id="8" name="Date Placeholder 4"/>
          <p:cNvSpPr>
            <a:spLocks noGrp="1"/>
          </p:cNvSpPr>
          <p:nvPr>
            <p:ph type="dt" sz="half" idx="2"/>
          </p:nvPr>
        </p:nvSpPr>
        <p:spPr>
          <a:xfrm>
            <a:off x="5725577" y="6155267"/>
            <a:ext cx="26225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C16F859B-D459-498F-A8B6-46F0A2E32664}" type="datetime4">
              <a:rPr lang="en-US" smtClean="0"/>
              <a:t>December 3, 2022</a:t>
            </a:fld>
            <a:r>
              <a:rPr lang="en-CA"/>
              <a:t>     </a:t>
            </a:r>
            <a:r>
              <a:rPr lang="en-CA" dirty="0"/>
              <a:t>|</a:t>
            </a:r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49167" y="6155266"/>
            <a:ext cx="654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E9E0D846-2D6A-8643-B2BF-83884A82123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08792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Slide 2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5"/>
          <p:cNvSpPr>
            <a:spLocks noGrp="1"/>
          </p:cNvSpPr>
          <p:nvPr>
            <p:ph type="pic" sz="quarter" idx="17" hasCustomPrompt="1"/>
          </p:nvPr>
        </p:nvSpPr>
        <p:spPr>
          <a:xfrm>
            <a:off x="2897109" y="845779"/>
            <a:ext cx="6246892" cy="6012221"/>
          </a:xfrm>
          <a:solidFill>
            <a:schemeClr val="bg1">
              <a:lumMod val="85000"/>
            </a:schemeClr>
          </a:solidFill>
        </p:spPr>
        <p:txBody>
          <a:bodyPr anchor="ctr" anchorCtr="1">
            <a:normAutofit/>
          </a:bodyPr>
          <a:lstStyle>
            <a:lvl1pPr marL="0" indent="0" algn="ctr">
              <a:buNone/>
              <a:defRPr sz="1500" baseline="0"/>
            </a:lvl1pPr>
          </a:lstStyle>
          <a:p>
            <a:r>
              <a:rPr lang="en-US" dirty="0"/>
              <a:t>Click icon to             place image</a:t>
            </a:r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6" hasCustomPrompt="1"/>
          </p:nvPr>
        </p:nvSpPr>
        <p:spPr>
          <a:xfrm>
            <a:off x="1" y="0"/>
            <a:ext cx="3512247" cy="5488880"/>
          </a:xfrm>
          <a:solidFill>
            <a:schemeClr val="bg1">
              <a:lumMod val="85000"/>
            </a:schemeClr>
          </a:solidFill>
        </p:spPr>
        <p:txBody>
          <a:bodyPr anchor="ctr" anchorCtr="1">
            <a:normAutofit/>
          </a:bodyPr>
          <a:lstStyle>
            <a:lvl1pPr marL="0" indent="0" algn="ctr">
              <a:buNone/>
              <a:defRPr sz="1500" baseline="0"/>
            </a:lvl1pPr>
          </a:lstStyle>
          <a:p>
            <a:r>
              <a:rPr lang="en-US" dirty="0"/>
              <a:t>Click icon to             place image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10515600" y="590973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2" name="Date Placeholder 4"/>
          <p:cNvSpPr>
            <a:spLocks noGrp="1"/>
          </p:cNvSpPr>
          <p:nvPr>
            <p:ph type="dt" sz="half" idx="2"/>
          </p:nvPr>
        </p:nvSpPr>
        <p:spPr>
          <a:xfrm>
            <a:off x="6021910" y="6155267"/>
            <a:ext cx="23262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7CAF51A4-9E3F-43A3-A9B5-095BCD2248C4}" type="datetime4">
              <a:rPr lang="en-US" smtClean="0"/>
              <a:t>December 3, 2022</a:t>
            </a:fld>
            <a:r>
              <a:rPr lang="en-CA"/>
              <a:t>     </a:t>
            </a:r>
            <a:r>
              <a:rPr lang="en-CA" dirty="0"/>
              <a:t>|</a:t>
            </a:r>
            <a:endParaRPr lang="en-US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49167" y="6155266"/>
            <a:ext cx="654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E9E0D846-2D6A-8643-B2BF-83884A82123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58091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Slide 3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5"/>
          <p:cNvSpPr>
            <a:spLocks noGrp="1"/>
          </p:cNvSpPr>
          <p:nvPr>
            <p:ph type="pic" sz="quarter" idx="16" hasCustomPrompt="1"/>
          </p:nvPr>
        </p:nvSpPr>
        <p:spPr>
          <a:xfrm>
            <a:off x="1" y="0"/>
            <a:ext cx="5923198" cy="5627857"/>
          </a:xfrm>
          <a:solidFill>
            <a:schemeClr val="bg1">
              <a:lumMod val="85000"/>
            </a:schemeClr>
          </a:solidFill>
        </p:spPr>
        <p:txBody>
          <a:bodyPr anchor="ctr" anchorCtr="1">
            <a:normAutofit/>
          </a:bodyPr>
          <a:lstStyle>
            <a:lvl1pPr marL="0" indent="0" algn="ctr">
              <a:buNone/>
              <a:defRPr sz="1500" baseline="0"/>
            </a:lvl1pPr>
          </a:lstStyle>
          <a:p>
            <a:r>
              <a:rPr lang="en-US" dirty="0"/>
              <a:t>Click icon to             place image</a:t>
            </a:r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15" hasCustomPrompt="1"/>
          </p:nvPr>
        </p:nvSpPr>
        <p:spPr>
          <a:xfrm>
            <a:off x="4921116" y="0"/>
            <a:ext cx="4222883" cy="2906899"/>
          </a:xfrm>
          <a:solidFill>
            <a:schemeClr val="bg1">
              <a:lumMod val="85000"/>
            </a:schemeClr>
          </a:solidFill>
        </p:spPr>
        <p:txBody>
          <a:bodyPr anchor="ctr" anchorCtr="1">
            <a:normAutofit/>
          </a:bodyPr>
          <a:lstStyle>
            <a:lvl1pPr marL="0" indent="0" algn="ctr">
              <a:buNone/>
              <a:defRPr sz="1500" baseline="0"/>
            </a:lvl1pPr>
          </a:lstStyle>
          <a:p>
            <a:r>
              <a:rPr lang="en-US" dirty="0"/>
              <a:t>Click icon to             place image</a:t>
            </a:r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7" hasCustomPrompt="1"/>
          </p:nvPr>
        </p:nvSpPr>
        <p:spPr>
          <a:xfrm>
            <a:off x="4038093" y="3214455"/>
            <a:ext cx="5105905" cy="3643545"/>
          </a:xfrm>
          <a:solidFill>
            <a:schemeClr val="bg1">
              <a:lumMod val="85000"/>
            </a:schemeClr>
          </a:solidFill>
        </p:spPr>
        <p:txBody>
          <a:bodyPr anchor="ctr" anchorCtr="1">
            <a:normAutofit/>
          </a:bodyPr>
          <a:lstStyle>
            <a:lvl1pPr marL="0" indent="0" algn="ctr">
              <a:buNone/>
              <a:defRPr sz="1500" baseline="0"/>
            </a:lvl1pPr>
          </a:lstStyle>
          <a:p>
            <a:r>
              <a:rPr lang="en-US" dirty="0"/>
              <a:t>Click icon to             place image</a:t>
            </a:r>
          </a:p>
        </p:txBody>
      </p:sp>
      <p:sp>
        <p:nvSpPr>
          <p:cNvPr id="8" name="Date Placeholder 4"/>
          <p:cNvSpPr>
            <a:spLocks noGrp="1"/>
          </p:cNvSpPr>
          <p:nvPr>
            <p:ph type="dt" sz="half" idx="2"/>
          </p:nvPr>
        </p:nvSpPr>
        <p:spPr>
          <a:xfrm>
            <a:off x="6043077" y="6155267"/>
            <a:ext cx="23050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BB508BD7-8B53-4CE3-A3FA-0E10F2E34F65}" type="datetime4">
              <a:rPr lang="en-US" smtClean="0"/>
              <a:t>December 3, 2022</a:t>
            </a:fld>
            <a:r>
              <a:rPr lang="en-CA"/>
              <a:t>     </a:t>
            </a:r>
            <a:r>
              <a:rPr lang="en-CA" dirty="0"/>
              <a:t>|</a:t>
            </a:r>
            <a:endParaRPr lang="en-US" dirty="0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49167" y="6155266"/>
            <a:ext cx="654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E9E0D846-2D6A-8643-B2BF-83884A82123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29962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/Section slide 1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473264" y="719668"/>
            <a:ext cx="8103469" cy="5145816"/>
          </a:xfrm>
        </p:spPr>
        <p:txBody>
          <a:bodyPr wrap="square" anchor="t">
            <a:noAutofit/>
          </a:bodyPr>
          <a:lstStyle>
            <a:lvl1pPr indent="0" algn="l">
              <a:lnSpc>
                <a:spcPts val="6800"/>
              </a:lnSpc>
              <a:spcAft>
                <a:spcPts val="0"/>
              </a:spcAft>
              <a:defRPr sz="6500" b="1" cap="none" spc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quote or section start</a:t>
            </a:r>
            <a:endParaRPr lang="en-CA" dirty="0"/>
          </a:p>
        </p:txBody>
      </p:sp>
      <p:sp>
        <p:nvSpPr>
          <p:cNvPr id="3" name="Date Placeholder 4">
            <a:extLst>
              <a:ext uri="{FF2B5EF4-FFF2-40B4-BE49-F238E27FC236}">
                <a16:creationId xmlns:a16="http://schemas.microsoft.com/office/drawing/2014/main" id="{D7BCC4F1-CC22-409C-98A9-A75F084CE0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43077" y="6155267"/>
            <a:ext cx="23050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A87E2521-8D4C-43D8-8050-E9383E9BB2E8}" type="datetime4">
              <a:rPr lang="en-US" smtClean="0"/>
              <a:t>December 3, 2022</a:t>
            </a:fld>
            <a:r>
              <a:rPr lang="en-CA"/>
              <a:t>     </a:t>
            </a:r>
            <a:r>
              <a:rPr lang="en-CA" dirty="0"/>
              <a:t>|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06E18C63-3011-475B-8262-12F4E424E1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49167" y="6155266"/>
            <a:ext cx="654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E9E0D846-2D6A-8643-B2BF-83884A82123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695826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/Section slide 3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473264" y="719668"/>
            <a:ext cx="8103469" cy="5145816"/>
          </a:xfrm>
        </p:spPr>
        <p:txBody>
          <a:bodyPr wrap="square" anchor="t">
            <a:noAutofit/>
          </a:bodyPr>
          <a:lstStyle>
            <a:lvl1pPr indent="0" algn="l">
              <a:lnSpc>
                <a:spcPts val="6800"/>
              </a:lnSpc>
              <a:spcAft>
                <a:spcPts val="0"/>
              </a:spcAft>
              <a:defRPr sz="6500" b="1" cap="none" spc="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quote or section start</a:t>
            </a:r>
            <a:endParaRPr lang="en-CA" dirty="0"/>
          </a:p>
        </p:txBody>
      </p:sp>
      <p:sp>
        <p:nvSpPr>
          <p:cNvPr id="4" name="Date Placeholder 4">
            <a:extLst>
              <a:ext uri="{FF2B5EF4-FFF2-40B4-BE49-F238E27FC236}">
                <a16:creationId xmlns:a16="http://schemas.microsoft.com/office/drawing/2014/main" id="{C3E29EF0-C0D0-4973-9147-4ED9508C116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43077" y="6155267"/>
            <a:ext cx="23050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D4AEE69C-DD59-4C49-AB9C-4AC5CAC95A94}" type="datetime4">
              <a:rPr lang="en-US" smtClean="0"/>
              <a:pPr/>
              <a:t>December 3, 2022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66AF7EDB-4664-4AC1-B985-01E6B30AEE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49167" y="6155266"/>
            <a:ext cx="654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E9E0D846-2D6A-8643-B2BF-83884A82123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695826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Quote/Section slide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473264" y="719668"/>
            <a:ext cx="8103469" cy="1711475"/>
          </a:xfrm>
        </p:spPr>
        <p:txBody>
          <a:bodyPr wrap="square" anchor="t">
            <a:noAutofit/>
          </a:bodyPr>
          <a:lstStyle>
            <a:lvl1pPr indent="0" algn="l">
              <a:lnSpc>
                <a:spcPts val="6800"/>
              </a:lnSpc>
              <a:spcAft>
                <a:spcPts val="0"/>
              </a:spcAft>
              <a:defRPr sz="6500" b="1" cap="none" spc="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quote or section start</a:t>
            </a:r>
            <a:endParaRPr lang="en-CA" dirty="0"/>
          </a:p>
        </p:txBody>
      </p:sp>
      <p:sp>
        <p:nvSpPr>
          <p:cNvPr id="4" name="Date Placeholder 4">
            <a:extLst>
              <a:ext uri="{FF2B5EF4-FFF2-40B4-BE49-F238E27FC236}">
                <a16:creationId xmlns:a16="http://schemas.microsoft.com/office/drawing/2014/main" id="{5125D806-AFBC-4C80-A00C-194EC173CC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43077" y="6155267"/>
            <a:ext cx="23050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6CD0797B-E785-42B9-8E26-0DD9535302B8}" type="datetime4">
              <a:rPr lang="en-US" smtClean="0"/>
              <a:pPr/>
              <a:t>December 3, 2022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EC8BC27F-BC0F-4324-A43D-0000BBBC4E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49167" y="6155266"/>
            <a:ext cx="654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E9E0D846-2D6A-8643-B2BF-83884A821236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711803" y="588362"/>
            <a:ext cx="7117676" cy="2988919"/>
          </a:xfrm>
        </p:spPr>
        <p:txBody>
          <a:bodyPr>
            <a:noAutofit/>
          </a:bodyPr>
          <a:lstStyle>
            <a:lvl1pPr indent="0">
              <a:lnSpc>
                <a:spcPts val="5100"/>
              </a:lnSpc>
              <a:defRPr sz="4800" cap="none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the document title</a:t>
            </a:r>
            <a:endParaRPr lang="en-CA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711803" y="3584814"/>
            <a:ext cx="7117676" cy="1151416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3200" cap="none" baseline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8584326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Quote/Section slide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473264" y="719668"/>
            <a:ext cx="8103469" cy="1711475"/>
          </a:xfrm>
        </p:spPr>
        <p:txBody>
          <a:bodyPr wrap="square" anchor="t">
            <a:noAutofit/>
          </a:bodyPr>
          <a:lstStyle>
            <a:lvl1pPr indent="0" algn="l">
              <a:lnSpc>
                <a:spcPts val="6800"/>
              </a:lnSpc>
              <a:spcAft>
                <a:spcPts val="0"/>
              </a:spcAft>
              <a:defRPr sz="6500" b="1" cap="none" spc="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quote or section start</a:t>
            </a:r>
            <a:endParaRPr lang="en-CA" dirty="0"/>
          </a:p>
        </p:txBody>
      </p:sp>
      <p:sp>
        <p:nvSpPr>
          <p:cNvPr id="4" name="Date Placeholder 4">
            <a:extLst>
              <a:ext uri="{FF2B5EF4-FFF2-40B4-BE49-F238E27FC236}">
                <a16:creationId xmlns:a16="http://schemas.microsoft.com/office/drawing/2014/main" id="{6A27DA5A-D0E8-4588-97B4-FE0384038C5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43077" y="6155267"/>
            <a:ext cx="23050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bg1"/>
                </a:solidFill>
              </a:defRPr>
            </a:lvl1pPr>
          </a:lstStyle>
          <a:p>
            <a:fld id="{FBFEF9DD-5E9E-4AEE-83E3-8A85EDB2E09D}" type="datetime4">
              <a:rPr lang="en-US" smtClean="0"/>
              <a:t>December 3, 2022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3C705BC-257C-4CE1-AC22-06E6DE524B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49167" y="6155266"/>
            <a:ext cx="654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bg1"/>
                </a:solidFill>
              </a:defRPr>
            </a:lvl1pPr>
          </a:lstStyle>
          <a:p>
            <a:fld id="{E9E0D846-2D6A-8643-B2BF-83884A821236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Quote/Section slide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4">
            <a:extLst>
              <a:ext uri="{FF2B5EF4-FFF2-40B4-BE49-F238E27FC236}">
                <a16:creationId xmlns:a16="http://schemas.microsoft.com/office/drawing/2014/main" id="{54B118B1-9773-497D-B290-116540DC3CD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43077" y="6155267"/>
            <a:ext cx="23050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9B6E9601-C3ED-4E51-A2DA-94B062F90893}" type="datetime4">
              <a:rPr lang="en-US" smtClean="0"/>
              <a:t>December 3, 2022</a:t>
            </a:fld>
            <a:r>
              <a:rPr lang="en-CA"/>
              <a:t>     </a:t>
            </a:r>
            <a:r>
              <a:rPr lang="en-CA" dirty="0"/>
              <a:t>|</a:t>
            </a:r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8EA02D00-1767-4CA8-8CE6-00DDE42784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49167" y="6155266"/>
            <a:ext cx="654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E9E0D846-2D6A-8643-B2BF-83884A821236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473264" y="404484"/>
            <a:ext cx="7866403" cy="4709383"/>
          </a:xfrm>
        </p:spPr>
        <p:txBody>
          <a:bodyPr wrap="square" anchor="t">
            <a:noAutofit/>
          </a:bodyPr>
          <a:lstStyle>
            <a:lvl1pPr indent="0" algn="l">
              <a:lnSpc>
                <a:spcPts val="5100"/>
              </a:lnSpc>
              <a:spcAft>
                <a:spcPts val="0"/>
              </a:spcAft>
              <a:defRPr sz="4800" b="1" cap="none" spc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closing message</a:t>
            </a:r>
            <a:endParaRPr lang="en-CA" dirty="0"/>
          </a:p>
        </p:txBody>
      </p:sp>
      <p:sp>
        <p:nvSpPr>
          <p:cNvPr id="4" name="Date Placeholder 4">
            <a:extLst>
              <a:ext uri="{FF2B5EF4-FFF2-40B4-BE49-F238E27FC236}">
                <a16:creationId xmlns:a16="http://schemas.microsoft.com/office/drawing/2014/main" id="{47E42ABD-81B0-4352-8EA2-AA1F67F76C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43077" y="6155267"/>
            <a:ext cx="23050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A7E99A24-F02C-4FD0-8541-33EF0C918890}" type="datetime4">
              <a:rPr lang="en-US" smtClean="0"/>
              <a:t>December 3, 2022</a:t>
            </a:fld>
            <a:r>
              <a:rPr lang="en-CA"/>
              <a:t>     </a:t>
            </a:r>
            <a:r>
              <a:rPr lang="en-CA" dirty="0"/>
              <a:t>|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3FEAF3BB-E405-48E8-87E3-FDCAD16E22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49167" y="6155266"/>
            <a:ext cx="654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E9E0D846-2D6A-8643-B2BF-83884A82123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695826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379002" y="396621"/>
            <a:ext cx="3220541" cy="2981242"/>
          </a:xfrm>
        </p:spPr>
        <p:txBody>
          <a:bodyPr>
            <a:noAutofit/>
          </a:bodyPr>
          <a:lstStyle>
            <a:lvl1pPr indent="0">
              <a:lnSpc>
                <a:spcPts val="5100"/>
              </a:lnSpc>
              <a:defRPr sz="4800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the document title</a:t>
            </a:r>
            <a:endParaRPr lang="en-CA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458831" y="3589015"/>
            <a:ext cx="2146484" cy="1072335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3200" cap="none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858432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3956774" y="4296434"/>
            <a:ext cx="5252541" cy="1262538"/>
          </a:xfrm>
        </p:spPr>
        <p:txBody>
          <a:bodyPr>
            <a:noAutofit/>
          </a:bodyPr>
          <a:lstStyle>
            <a:lvl1pPr indent="0">
              <a:lnSpc>
                <a:spcPts val="5100"/>
              </a:lnSpc>
              <a:defRPr sz="4000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the </a:t>
            </a:r>
            <a:r>
              <a:rPr lang="en-US"/>
              <a:t>document title</a:t>
            </a:r>
            <a:endParaRPr lang="en-CA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956774" y="5769428"/>
            <a:ext cx="2146484" cy="569076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3200" cap="none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</a:t>
            </a:r>
            <a:endParaRPr lang="en-CA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3739059" y="4276751"/>
            <a:ext cx="5252541" cy="1262538"/>
          </a:xfrm>
        </p:spPr>
        <p:txBody>
          <a:bodyPr>
            <a:noAutofit/>
          </a:bodyPr>
          <a:lstStyle>
            <a:lvl1pPr indent="0">
              <a:lnSpc>
                <a:spcPts val="5100"/>
              </a:lnSpc>
              <a:defRPr sz="4000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the document title</a:t>
            </a:r>
            <a:endParaRPr lang="en-CA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739059" y="5787823"/>
            <a:ext cx="2146484" cy="536167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3200" cap="none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</a:t>
            </a:r>
            <a:endParaRPr lang="en-CA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154030" y="517551"/>
            <a:ext cx="3438255" cy="2639306"/>
          </a:xfrm>
        </p:spPr>
        <p:txBody>
          <a:bodyPr>
            <a:noAutofit/>
          </a:bodyPr>
          <a:lstStyle>
            <a:lvl1pPr indent="0">
              <a:lnSpc>
                <a:spcPts val="5100"/>
              </a:lnSpc>
              <a:defRPr sz="4800" cap="none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the document title</a:t>
            </a:r>
            <a:endParaRPr lang="en-CA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154030" y="3588909"/>
            <a:ext cx="2146484" cy="536167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3200" cap="none" baseline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</a:t>
            </a:r>
            <a:endParaRPr lang="en-CA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154030" y="1189089"/>
            <a:ext cx="4947741" cy="1525083"/>
          </a:xfrm>
        </p:spPr>
        <p:txBody>
          <a:bodyPr>
            <a:noAutofit/>
          </a:bodyPr>
          <a:lstStyle>
            <a:lvl1pPr indent="0">
              <a:lnSpc>
                <a:spcPts val="5100"/>
              </a:lnSpc>
              <a:defRPr sz="4800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the document title</a:t>
            </a:r>
            <a:endParaRPr lang="en-CA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154030" y="3059137"/>
            <a:ext cx="2146484" cy="536167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3200" cap="none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</a:t>
            </a:r>
            <a:endParaRPr lang="en-CA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3644716" y="4237089"/>
            <a:ext cx="4947741" cy="1525083"/>
          </a:xfrm>
        </p:spPr>
        <p:txBody>
          <a:bodyPr>
            <a:noAutofit/>
          </a:bodyPr>
          <a:lstStyle>
            <a:lvl1pPr indent="0">
              <a:lnSpc>
                <a:spcPts val="5100"/>
              </a:lnSpc>
              <a:defRPr sz="4800" cap="none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the document title</a:t>
            </a:r>
            <a:endParaRPr lang="en-CA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644716" y="5859440"/>
            <a:ext cx="2146484" cy="536167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3200" cap="none" baseline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</a:t>
            </a:r>
            <a:endParaRPr lang="en-CA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3644716" y="4237089"/>
            <a:ext cx="4947741" cy="1525083"/>
          </a:xfrm>
        </p:spPr>
        <p:txBody>
          <a:bodyPr>
            <a:noAutofit/>
          </a:bodyPr>
          <a:lstStyle>
            <a:lvl1pPr indent="0">
              <a:lnSpc>
                <a:spcPts val="5100"/>
              </a:lnSpc>
              <a:defRPr sz="4800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the document title</a:t>
            </a:r>
            <a:endParaRPr lang="en-CA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644716" y="5859440"/>
            <a:ext cx="2146484" cy="536167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3200" cap="none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</a:t>
            </a:r>
            <a:endParaRPr lang="en-CA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65568" y="392415"/>
            <a:ext cx="8444818" cy="1069848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 dirty="0"/>
              <a:t>Click to add title</a:t>
            </a:r>
            <a:endParaRPr lang="en-CA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568" y="1472184"/>
            <a:ext cx="8444818" cy="42126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	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>
          <a:xfrm>
            <a:off x="5736167" y="6155267"/>
            <a:ext cx="24002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C767B4DC-1D97-4108-8537-8CF37A3E3692}" type="datetime4">
              <a:rPr lang="en-US" smtClean="0"/>
              <a:t>December 3, 2022</a:t>
            </a:fld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8128000" y="6155267"/>
            <a:ext cx="6752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/>
                </a:solidFill>
              </a:defRPr>
            </a:lvl1pPr>
          </a:lstStyle>
          <a:p>
            <a:fld id="{E1497D35-93D5-5047-9160-8F9C97C9D01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14861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64" r:id="rId4"/>
    <p:sldLayoutId id="2147483666" r:id="rId5"/>
    <p:sldLayoutId id="2147483667" r:id="rId6"/>
    <p:sldLayoutId id="2147483669" r:id="rId7"/>
    <p:sldLayoutId id="2147483671" r:id="rId8"/>
    <p:sldLayoutId id="2147483673" r:id="rId9"/>
    <p:sldLayoutId id="2147483674" r:id="rId10"/>
    <p:sldLayoutId id="2147483653" r:id="rId11"/>
    <p:sldLayoutId id="2147483654" r:id="rId12"/>
    <p:sldLayoutId id="2147483655" r:id="rId13"/>
    <p:sldLayoutId id="2147483656" r:id="rId14"/>
    <p:sldLayoutId id="2147483657" r:id="rId15"/>
    <p:sldLayoutId id="2147483658" r:id="rId16"/>
    <p:sldLayoutId id="2147483659" r:id="rId17"/>
    <p:sldLayoutId id="2147483660" r:id="rId18"/>
    <p:sldLayoutId id="2147483676" r:id="rId19"/>
    <p:sldLayoutId id="2147483678" r:id="rId20"/>
    <p:sldLayoutId id="2147483680" r:id="rId21"/>
    <p:sldLayoutId id="2147483661" r:id="rId22"/>
    <p:sldLayoutId id="2147483662" r:id="rId23"/>
  </p:sldLayoutIdLst>
  <p:hf hdr="0" ftr="0"/>
  <p:txStyles>
    <p:titleStyle>
      <a:lvl1pPr indent="-347472" algn="l" defTabSz="914400" rtl="0" eaLnBrk="1" latinLnBrk="0" hangingPunct="1">
        <a:lnSpc>
          <a:spcPts val="2660"/>
        </a:lnSpc>
        <a:spcBef>
          <a:spcPct val="0"/>
        </a:spcBef>
        <a:buNone/>
        <a:defRPr sz="2800" b="1" kern="1200" cap="none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30400" indent="-230400" algn="l" defTabSz="914400" rtl="0" eaLnBrk="1" latinLnBrk="0" hangingPunct="1">
        <a:spcBef>
          <a:spcPct val="20000"/>
        </a:spcBef>
        <a:buClr>
          <a:schemeClr val="tx1"/>
        </a:buClr>
        <a:buFont typeface="Arial"/>
        <a:buChar char="•"/>
        <a:defRPr sz="25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30400" algn="l" defTabSz="914400" rtl="0" eaLnBrk="1" latinLnBrk="0" hangingPunct="1">
        <a:spcBef>
          <a:spcPts val="672"/>
        </a:spcBef>
        <a:buClr>
          <a:schemeClr val="tx1"/>
        </a:buClr>
        <a:buFont typeface="Arial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687600" indent="-228600" algn="l" defTabSz="914400" rtl="0" eaLnBrk="1" latinLnBrk="0" hangingPunct="1">
        <a:lnSpc>
          <a:spcPct val="100000"/>
        </a:lnSpc>
        <a:spcBef>
          <a:spcPts val="576"/>
        </a:spcBef>
        <a:buClr>
          <a:schemeClr val="tx1"/>
        </a:buClr>
        <a:buFont typeface="Arial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30400" algn="l" defTabSz="914400" rtl="0" eaLnBrk="1" latinLnBrk="0" hangingPunct="1">
        <a:lnSpc>
          <a:spcPct val="100000"/>
        </a:lnSpc>
        <a:spcBef>
          <a:spcPts val="480"/>
        </a:spcBef>
        <a:buClr>
          <a:schemeClr val="tx1"/>
        </a:buClr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-228600" algn="l" defTabSz="914400" rtl="0" eaLnBrk="1" latinLnBrk="0" hangingPunct="1">
        <a:lnSpc>
          <a:spcPts val="2100"/>
        </a:lnSpc>
        <a:spcBef>
          <a:spcPts val="0"/>
        </a:spcBef>
        <a:buClr>
          <a:srgbClr val="3CA9E0"/>
        </a:buClr>
        <a:buFont typeface="Arial" pitchFamily="34" charset="0"/>
        <a:buChar char="•"/>
        <a:defRPr sz="1500" kern="1200">
          <a:solidFill>
            <a:srgbClr val="646464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9002" y="396621"/>
            <a:ext cx="3567804" cy="2981242"/>
          </a:xfrm>
        </p:spPr>
        <p:txBody>
          <a:bodyPr/>
          <a:lstStyle/>
          <a:p>
            <a:pPr>
              <a:lnSpc>
                <a:spcPct val="125000"/>
              </a:lnSpc>
            </a:pPr>
            <a:r>
              <a:rPr lang="en-GB" sz="3000" dirty="0"/>
              <a:t>Comparing Song Audio Features to Rankings on The Billboard Hot 100</a:t>
            </a:r>
            <a:endParaRPr lang="en-US" sz="3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8830" y="3589015"/>
            <a:ext cx="3347625" cy="1072335"/>
          </a:xfrm>
        </p:spPr>
        <p:txBody>
          <a:bodyPr/>
          <a:lstStyle/>
          <a:p>
            <a:pPr>
              <a:lnSpc>
                <a:spcPct val="125000"/>
              </a:lnSpc>
            </a:pPr>
            <a:r>
              <a:rPr lang="it-IT" sz="1800" dirty="0"/>
              <a:t>Kevin Carr 501150122</a:t>
            </a:r>
          </a:p>
          <a:p>
            <a:pPr>
              <a:lnSpc>
                <a:spcPct val="125000"/>
              </a:lnSpc>
            </a:pPr>
            <a:r>
              <a:rPr lang="it-IT" sz="1800" dirty="0"/>
              <a:t>Supervisor: Ceni Babaoglu, PhD</a:t>
            </a:r>
          </a:p>
          <a:p>
            <a:pPr>
              <a:lnSpc>
                <a:spcPct val="125000"/>
              </a:lnSpc>
            </a:pPr>
            <a:r>
              <a:rPr lang="it-IT" sz="1800" dirty="0"/>
              <a:t>Date: </a:t>
            </a:r>
            <a:r>
              <a:rPr lang="en-CA" sz="1800" dirty="0"/>
              <a:t>December 8, 2022</a:t>
            </a:r>
            <a:endParaRPr lang="it-IT" sz="1800" dirty="0"/>
          </a:p>
        </p:txBody>
      </p:sp>
    </p:spTree>
    <p:extLst>
      <p:ext uri="{BB962C8B-B14F-4D97-AF65-F5344CB8AC3E}">
        <p14:creationId xmlns:p14="http://schemas.microsoft.com/office/powerpoint/2010/main" val="769146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Low precision was unavoidable</a:t>
            </a:r>
          </a:p>
          <a:p>
            <a:pPr lvl="1"/>
            <a:r>
              <a:rPr lang="en-GB" dirty="0"/>
              <a:t>“Popularity” is highly unbalanced by definition</a:t>
            </a:r>
          </a:p>
          <a:p>
            <a:pPr lvl="1"/>
            <a:r>
              <a:rPr lang="en-GB" dirty="0"/>
              <a:t>“Popular” songs span a large range of audio features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FBE710-D6AC-457D-8B53-5632B5B4589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dirty="0"/>
              <a:t>December 8, 2022</a:t>
            </a:r>
            <a:r>
              <a:rPr lang="en-CA" dirty="0"/>
              <a:t>     |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F14B9A-CE73-4C0A-9290-D959346BE2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1497D35-93D5-5047-9160-8F9C97C9D015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33254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61A05F4-495A-C771-00EB-69E9BB7F65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573" b="6043"/>
          <a:stretch/>
        </p:blipFill>
        <p:spPr>
          <a:xfrm>
            <a:off x="1620982" y="1712422"/>
            <a:ext cx="7212509" cy="475316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“Popular” songs span a large range of audio features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FBE710-D6AC-457D-8B53-5632B5B4589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dirty="0"/>
              <a:t>December 8, 2022</a:t>
            </a:r>
            <a:r>
              <a:rPr lang="en-CA" dirty="0"/>
              <a:t>     |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F14B9A-CE73-4C0A-9290-D959346BE2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1497D35-93D5-5047-9160-8F9C97C9D015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35D620A-8D58-2532-24F8-0A555C086CC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l="814" t="6230" r="89279" b="17106"/>
          <a:stretch/>
        </p:blipFill>
        <p:spPr>
          <a:xfrm>
            <a:off x="795875" y="2073540"/>
            <a:ext cx="808068" cy="3878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2586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42D72AB-1ABB-5630-D2D1-FD6CBCC3029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080" t="67098" r="1" b="9945"/>
          <a:stretch/>
        </p:blipFill>
        <p:spPr bwMode="auto">
          <a:xfrm>
            <a:off x="254833" y="4031674"/>
            <a:ext cx="8093294" cy="177944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568" y="1472184"/>
            <a:ext cx="2635327" cy="2740113"/>
          </a:xfrm>
        </p:spPr>
        <p:txBody>
          <a:bodyPr/>
          <a:lstStyle/>
          <a:p>
            <a:r>
              <a:rPr lang="en-US" dirty="0"/>
              <a:t>Clustering did not improve performance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FBE710-D6AC-457D-8B53-5632B5B4589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dirty="0"/>
              <a:t>December 8, 2022</a:t>
            </a:r>
            <a:r>
              <a:rPr lang="en-CA" dirty="0"/>
              <a:t>     |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F14B9A-CE73-4C0A-9290-D959346BE2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1497D35-93D5-5047-9160-8F9C97C9D015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2A47B39-17D4-F2C2-47AF-65DCE5D2495F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98164" y="566057"/>
            <a:ext cx="6280654" cy="3862493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751449BE-BAF8-6E5D-00C6-3484D52E7B4D}"/>
              </a:ext>
            </a:extLst>
          </p:cNvPr>
          <p:cNvSpPr/>
          <p:nvPr/>
        </p:nvSpPr>
        <p:spPr>
          <a:xfrm>
            <a:off x="254833" y="4956749"/>
            <a:ext cx="839181" cy="780022"/>
          </a:xfrm>
          <a:prstGeom prst="rect">
            <a:avLst/>
          </a:prstGeom>
          <a:noFill/>
          <a:ln>
            <a:solidFill>
              <a:schemeClr val="accent2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CCEA7E2-7B4F-A5E1-B566-F7E13B78F985}"/>
              </a:ext>
            </a:extLst>
          </p:cNvPr>
          <p:cNvSpPr/>
          <p:nvPr/>
        </p:nvSpPr>
        <p:spPr>
          <a:xfrm>
            <a:off x="1072292" y="5256551"/>
            <a:ext cx="892531" cy="482346"/>
          </a:xfrm>
          <a:prstGeom prst="rect">
            <a:avLst/>
          </a:prstGeom>
          <a:noFill/>
          <a:ln>
            <a:solidFill>
              <a:schemeClr val="accent2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6D4A7E2-0305-45C9-45AB-09F5E6314972}"/>
              </a:ext>
            </a:extLst>
          </p:cNvPr>
          <p:cNvSpPr/>
          <p:nvPr/>
        </p:nvSpPr>
        <p:spPr>
          <a:xfrm>
            <a:off x="1943101" y="5479679"/>
            <a:ext cx="892531" cy="257092"/>
          </a:xfrm>
          <a:prstGeom prst="rect">
            <a:avLst/>
          </a:prstGeom>
          <a:noFill/>
          <a:ln>
            <a:solidFill>
              <a:schemeClr val="accent2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29E1724-D844-89D1-F7C7-A34F14A747DA}"/>
              </a:ext>
            </a:extLst>
          </p:cNvPr>
          <p:cNvSpPr/>
          <p:nvPr/>
        </p:nvSpPr>
        <p:spPr>
          <a:xfrm>
            <a:off x="1943101" y="5515164"/>
            <a:ext cx="195941" cy="25709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5387B73-E42C-9032-F2C3-E820BF5F80CA}"/>
              </a:ext>
            </a:extLst>
          </p:cNvPr>
          <p:cNvSpPr/>
          <p:nvPr/>
        </p:nvSpPr>
        <p:spPr>
          <a:xfrm>
            <a:off x="1094015" y="5350329"/>
            <a:ext cx="195942" cy="38644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D78FA1E-D459-3F3B-64EB-97367D6D6847}"/>
              </a:ext>
            </a:extLst>
          </p:cNvPr>
          <p:cNvSpPr/>
          <p:nvPr/>
        </p:nvSpPr>
        <p:spPr>
          <a:xfrm>
            <a:off x="221472" y="5086458"/>
            <a:ext cx="195941" cy="6857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14462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568" y="1472184"/>
            <a:ext cx="2635327" cy="2740113"/>
          </a:xfrm>
        </p:spPr>
        <p:txBody>
          <a:bodyPr/>
          <a:lstStyle/>
          <a:p>
            <a:r>
              <a:rPr lang="en-US" dirty="0"/>
              <a:t>Clustering did not improve performance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FBE710-D6AC-457D-8B53-5632B5B4589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dirty="0"/>
              <a:t>December 8, 2022</a:t>
            </a:r>
            <a:r>
              <a:rPr lang="en-CA" dirty="0"/>
              <a:t>     |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F14B9A-CE73-4C0A-9290-D959346BE2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1497D35-93D5-5047-9160-8F9C97C9D015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2D72AB-1ABB-5630-D2D1-FD6CBCC3029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307" t="67098" b="9945"/>
          <a:stretch/>
        </p:blipFill>
        <p:spPr bwMode="auto">
          <a:xfrm>
            <a:off x="299455" y="4031674"/>
            <a:ext cx="8048671" cy="1779449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E52E9A65-E687-EE42-A3D2-C4F6678C39E3}"/>
              </a:ext>
            </a:extLst>
          </p:cNvPr>
          <p:cNvSpPr/>
          <p:nvPr/>
        </p:nvSpPr>
        <p:spPr>
          <a:xfrm>
            <a:off x="1404851" y="4336958"/>
            <a:ext cx="731520" cy="729913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6D09DBB-2A69-9969-732A-B95A7E50A5EE}"/>
              </a:ext>
            </a:extLst>
          </p:cNvPr>
          <p:cNvSpPr/>
          <p:nvPr/>
        </p:nvSpPr>
        <p:spPr>
          <a:xfrm>
            <a:off x="576831" y="4129139"/>
            <a:ext cx="731520" cy="729913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B7270D2-EC0F-AC4A-9421-FD1105468C5C}"/>
              </a:ext>
            </a:extLst>
          </p:cNvPr>
          <p:cNvSpPr/>
          <p:nvPr/>
        </p:nvSpPr>
        <p:spPr>
          <a:xfrm>
            <a:off x="2347634" y="4556441"/>
            <a:ext cx="731520" cy="729913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80D8BA8-12F3-4C4E-2924-6DF55E4E193D}"/>
              </a:ext>
            </a:extLst>
          </p:cNvPr>
          <p:cNvSpPr/>
          <p:nvPr/>
        </p:nvSpPr>
        <p:spPr>
          <a:xfrm>
            <a:off x="3211317" y="4701914"/>
            <a:ext cx="731520" cy="729913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4D4A915-40DF-67DF-E344-EE52C55E96D2}"/>
              </a:ext>
            </a:extLst>
          </p:cNvPr>
          <p:cNvSpPr/>
          <p:nvPr/>
        </p:nvSpPr>
        <p:spPr>
          <a:xfrm>
            <a:off x="4077604" y="4787652"/>
            <a:ext cx="731520" cy="729913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421673A-47FD-4160-9B3A-07A17B2A3EC7}"/>
              </a:ext>
            </a:extLst>
          </p:cNvPr>
          <p:cNvSpPr/>
          <p:nvPr/>
        </p:nvSpPr>
        <p:spPr>
          <a:xfrm>
            <a:off x="4943891" y="4873390"/>
            <a:ext cx="731520" cy="729913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0D100E6-6672-B935-D567-F1E382DF0A90}"/>
              </a:ext>
            </a:extLst>
          </p:cNvPr>
          <p:cNvSpPr/>
          <p:nvPr/>
        </p:nvSpPr>
        <p:spPr>
          <a:xfrm>
            <a:off x="5810178" y="4959128"/>
            <a:ext cx="731520" cy="729913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3652824-EC9F-40CD-7508-64B37C6650DF}"/>
              </a:ext>
            </a:extLst>
          </p:cNvPr>
          <p:cNvSpPr/>
          <p:nvPr/>
        </p:nvSpPr>
        <p:spPr>
          <a:xfrm>
            <a:off x="6676465" y="5044866"/>
            <a:ext cx="731520" cy="729913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97B19D1-A5D9-2ED6-248D-270109F14B3A}"/>
              </a:ext>
            </a:extLst>
          </p:cNvPr>
          <p:cNvSpPr/>
          <p:nvPr/>
        </p:nvSpPr>
        <p:spPr>
          <a:xfrm>
            <a:off x="7559378" y="5155543"/>
            <a:ext cx="731520" cy="729913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9A3367D-78A3-A812-3551-18F8333329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8198" y="459288"/>
            <a:ext cx="6339564" cy="4040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0840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 and Conclusions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Random Forest performed best</a:t>
            </a:r>
          </a:p>
          <a:p>
            <a:endParaRPr lang="en-US" dirty="0"/>
          </a:p>
          <a:p>
            <a:r>
              <a:rPr lang="en-US" dirty="0"/>
              <a:t>Most models had similar scores</a:t>
            </a:r>
          </a:p>
          <a:p>
            <a:endParaRPr lang="en-US" dirty="0"/>
          </a:p>
          <a:p>
            <a:r>
              <a:rPr lang="en-US" dirty="0"/>
              <a:t>Undersampling was required to achieve non-trivial results</a:t>
            </a:r>
          </a:p>
          <a:p>
            <a:endParaRPr lang="en-US" dirty="0"/>
          </a:p>
          <a:p>
            <a:r>
              <a:rPr lang="en-US" dirty="0"/>
              <a:t>Tuning high-precision models likely isn’t possible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FBE710-D6AC-457D-8B53-5632B5B4589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dirty="0"/>
              <a:t>December 8, 2022</a:t>
            </a:r>
            <a:r>
              <a:rPr lang="en-CA" dirty="0"/>
              <a:t>     |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F14B9A-CE73-4C0A-9290-D959346BE2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1497D35-93D5-5047-9160-8F9C97C9D015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53810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optimized Random Forest could perform well</a:t>
            </a:r>
          </a:p>
          <a:p>
            <a:pPr lvl="1"/>
            <a:r>
              <a:rPr lang="en-US" dirty="0"/>
              <a:t>This would unfortunately take a long time to tune</a:t>
            </a:r>
          </a:p>
          <a:p>
            <a:pPr lvl="1"/>
            <a:endParaRPr lang="en-US" dirty="0"/>
          </a:p>
          <a:p>
            <a:r>
              <a:rPr lang="en-US" dirty="0"/>
              <a:t>A plugin for music software could be useful for musicians</a:t>
            </a:r>
          </a:p>
          <a:p>
            <a:pPr lvl="1"/>
            <a:r>
              <a:rPr lang="en-US" dirty="0"/>
              <a:t>Limitations include calculating audio features from raw audio</a:t>
            </a:r>
          </a:p>
          <a:p>
            <a:pPr lvl="1"/>
            <a:endParaRPr lang="en-US" dirty="0"/>
          </a:p>
          <a:p>
            <a:r>
              <a:rPr lang="en-US" dirty="0"/>
              <a:t>PCA could be useful for improving accuracy and/or speed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FBE710-D6AC-457D-8B53-5632B5B4589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dirty="0"/>
              <a:t>December 8, 2022</a:t>
            </a:r>
            <a:r>
              <a:rPr lang="en-CA" dirty="0"/>
              <a:t>     |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F14B9A-CE73-4C0A-9290-D959346BE2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1497D35-93D5-5047-9160-8F9C97C9D015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058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E98EA58-974C-1050-C25C-FD3E25E057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5528" y="2231571"/>
            <a:ext cx="6350295" cy="375394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analytical PCA model could be used to predict whether a song has the potential for commercial success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FBE710-D6AC-457D-8B53-5632B5B4589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dirty="0"/>
              <a:t>December 8, 2022</a:t>
            </a:r>
            <a:r>
              <a:rPr lang="en-CA" dirty="0"/>
              <a:t>     |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F14B9A-CE73-4C0A-9290-D959346BE2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1497D35-93D5-5047-9160-8F9C97C9D015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3BD28AE-9CEC-C792-416C-469EA0A2F138}"/>
              </a:ext>
            </a:extLst>
          </p:cNvPr>
          <p:cNvSpPr/>
          <p:nvPr/>
        </p:nvSpPr>
        <p:spPr>
          <a:xfrm rot="165920">
            <a:off x="2389616" y="3514430"/>
            <a:ext cx="3145275" cy="1094051"/>
          </a:xfrm>
          <a:prstGeom prst="ellipse">
            <a:avLst/>
          </a:prstGeom>
          <a:noFill/>
          <a:ln w="1143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762379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D4FB33-A42F-4572-84B7-6ED3DA0B031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dirty="0"/>
              <a:t>December 8, 2022</a:t>
            </a:r>
            <a:r>
              <a:rPr lang="en-CA" dirty="0"/>
              <a:t>     |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DA06CC-BD89-4779-B977-77649768B3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E0D846-2D6A-8643-B2BF-83884A821236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6267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473264" y="1214806"/>
            <a:ext cx="7866403" cy="1587867"/>
          </a:xfrm>
        </p:spPr>
        <p:txBody>
          <a:bodyPr/>
          <a:lstStyle/>
          <a:p>
            <a:r>
              <a:rPr lang="en-US" dirty="0"/>
              <a:t>Any questions?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8EAF956-DA52-460F-B53C-287B2A17664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dirty="0"/>
              <a:t>December 8, 2022</a:t>
            </a:r>
            <a:r>
              <a:rPr lang="en-CA" dirty="0"/>
              <a:t>     |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DE1232-101C-4DBA-B93D-B348AB2804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E0D846-2D6A-8643-B2BF-83884A821236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64610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Central Problem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FBE710-D6AC-457D-8B53-5632B5B4589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dirty="0"/>
              <a:t>December 8, 2022</a:t>
            </a:r>
            <a:r>
              <a:rPr lang="en-CA" dirty="0"/>
              <a:t>     |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F14B9A-CE73-4C0A-9290-D959346BE2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1497D35-93D5-5047-9160-8F9C97C9D015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F87B025-79D2-110D-BF48-E729BF4FEB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8205" y="4120271"/>
            <a:ext cx="3113730" cy="1621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7533D0D-118F-8BDE-3643-8D69D4136C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9666" y="3603203"/>
            <a:ext cx="914423" cy="91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B6E24C4E-8786-E6E3-7299-A563D4E4FC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379" y="4548324"/>
            <a:ext cx="1744656" cy="814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The Spotify logo">
            <a:extLst>
              <a:ext uri="{FF2B5EF4-FFF2-40B4-BE49-F238E27FC236}">
                <a16:creationId xmlns:a16="http://schemas.microsoft.com/office/drawing/2014/main" id="{57042C79-FDDA-316A-1A92-B81458A405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622" y="2535814"/>
            <a:ext cx="2523713" cy="758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36141A8-F99D-2EA6-F3F6-FC3ACBD1A6A5}"/>
              </a:ext>
            </a:extLst>
          </p:cNvPr>
          <p:cNvCxnSpPr>
            <a:cxnSpLocks/>
            <a:stCxn id="11" idx="1"/>
          </p:cNvCxnSpPr>
          <p:nvPr/>
        </p:nvCxnSpPr>
        <p:spPr>
          <a:xfrm>
            <a:off x="3959150" y="4209450"/>
            <a:ext cx="1592314" cy="509515"/>
          </a:xfrm>
          <a:prstGeom prst="straightConnector1">
            <a:avLst/>
          </a:prstGeom>
          <a:ln w="317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ight Brace 10">
            <a:extLst>
              <a:ext uri="{FF2B5EF4-FFF2-40B4-BE49-F238E27FC236}">
                <a16:creationId xmlns:a16="http://schemas.microsoft.com/office/drawing/2014/main" id="{0A7D45E5-8543-A8A7-9C64-6BF8F0536357}"/>
              </a:ext>
            </a:extLst>
          </p:cNvPr>
          <p:cNvSpPr/>
          <p:nvPr/>
        </p:nvSpPr>
        <p:spPr>
          <a:xfrm rot="1089708">
            <a:off x="3451355" y="2981225"/>
            <a:ext cx="520767" cy="2294126"/>
          </a:xfrm>
          <a:prstGeom prst="rightBrac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30D4653-1BF2-C241-B843-1D190A991B2D}"/>
              </a:ext>
            </a:extLst>
          </p:cNvPr>
          <p:cNvSpPr/>
          <p:nvPr/>
        </p:nvSpPr>
        <p:spPr>
          <a:xfrm rot="284448">
            <a:off x="4254730" y="3285840"/>
            <a:ext cx="926337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?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98960D68-EADC-40D1-4EB6-D66F9456CB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568" y="1479173"/>
            <a:ext cx="8373984" cy="843561"/>
          </a:xfrm>
        </p:spPr>
        <p:txBody>
          <a:bodyPr/>
          <a:lstStyle/>
          <a:p>
            <a:r>
              <a:rPr lang="en-US" dirty="0"/>
              <a:t>Can we predict commercial success using audio feature data?</a:t>
            </a:r>
          </a:p>
        </p:txBody>
      </p:sp>
    </p:spTree>
    <p:extLst>
      <p:ext uri="{BB962C8B-B14F-4D97-AF65-F5344CB8AC3E}">
        <p14:creationId xmlns:p14="http://schemas.microsoft.com/office/powerpoint/2010/main" val="13613252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Project Approach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Compile and clean the data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Exploratory data analysis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Remove outliers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Cluster into groups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Create classification models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Evaluate performance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FBE710-D6AC-457D-8B53-5632B5B4589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dirty="0"/>
              <a:t>December 8, 2022</a:t>
            </a:r>
            <a:r>
              <a:rPr lang="en-CA" dirty="0"/>
              <a:t>     |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F14B9A-CE73-4C0A-9290-D959346BE2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1497D35-93D5-5047-9160-8F9C97C9D015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87263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>
            <a:extLst>
              <a:ext uri="{FF2B5EF4-FFF2-40B4-BE49-F238E27FC236}">
                <a16:creationId xmlns:a16="http://schemas.microsoft.com/office/drawing/2014/main" id="{61A637BC-A33D-B88C-87F5-7E4DA482396B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2"/>
          <a:srcRect l="92" t="774" r="37118" b="1278"/>
          <a:stretch/>
        </p:blipFill>
        <p:spPr>
          <a:xfrm>
            <a:off x="408903" y="899982"/>
            <a:ext cx="6585168" cy="4896661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393EAB-5397-4675-9919-B2AE9131CE2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dirty="0"/>
              <a:t>December 8, 2022</a:t>
            </a:r>
            <a:r>
              <a:rPr lang="en-CA" dirty="0"/>
              <a:t>     |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AA9CDD-4938-446E-B42E-79D99A8FC6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E0D846-2D6A-8643-B2BF-83884A821236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8753F6E4-41DC-FD9E-A32C-0BFC15ADEB30}"/>
              </a:ext>
            </a:extLst>
          </p:cNvPr>
          <p:cNvSpPr txBox="1">
            <a:spLocks/>
          </p:cNvSpPr>
          <p:nvPr/>
        </p:nvSpPr>
        <p:spPr>
          <a:xfrm>
            <a:off x="365568" y="392415"/>
            <a:ext cx="8444818" cy="1069848"/>
          </a:xfrm>
          <a:prstGeom prst="rect">
            <a:avLst/>
          </a:prstGeom>
        </p:spPr>
        <p:txBody>
          <a:bodyPr/>
          <a:lstStyle>
            <a:lvl1pPr indent="-347472" algn="l" defTabSz="914400" rtl="0" eaLnBrk="1" latinLnBrk="0" hangingPunct="1">
              <a:lnSpc>
                <a:spcPts val="2660"/>
              </a:lnSpc>
              <a:spcBef>
                <a:spcPct val="0"/>
              </a:spcBef>
              <a:buNone/>
              <a:defRPr sz="2800" b="1" kern="1200" cap="none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The Data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7F96342-3167-49CF-0EE6-1972A440705C}"/>
              </a:ext>
            </a:extLst>
          </p:cNvPr>
          <p:cNvSpPr/>
          <p:nvPr/>
        </p:nvSpPr>
        <p:spPr>
          <a:xfrm rot="5400000">
            <a:off x="829841" y="2052271"/>
            <a:ext cx="4936916" cy="2547401"/>
          </a:xfrm>
          <a:prstGeom prst="rect">
            <a:avLst/>
          </a:prstGeom>
          <a:gradFill>
            <a:gsLst>
              <a:gs pos="48000">
                <a:srgbClr val="FFFFFF">
                  <a:alpha val="90000"/>
                </a:srgbClr>
              </a:gs>
              <a:gs pos="0">
                <a:schemeClr val="bg1"/>
              </a:gs>
              <a:gs pos="100000">
                <a:schemeClr val="bg1">
                  <a:alpha val="58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0611FE42-7E12-AA21-8AEB-25B8017590C2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3"/>
          <a:srcRect t="743" b="324"/>
          <a:stretch/>
        </p:blipFill>
        <p:spPr>
          <a:xfrm>
            <a:off x="4263164" y="2196887"/>
            <a:ext cx="4472418" cy="3842657"/>
          </a:xfrm>
          <a:effectLst>
            <a:outerShdw blurRad="355600" dist="76200" dir="8100000" algn="tr" rotWithShape="0">
              <a:prstClr val="black">
                <a:alpha val="72000"/>
              </a:prstClr>
            </a:outerShdw>
          </a:effectLst>
        </p:spPr>
      </p:pic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432FFCB4-42B3-6662-24FE-58776D8441EC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4"/>
          <a:srcRect l="878" r="1164"/>
          <a:stretch/>
        </p:blipFill>
        <p:spPr>
          <a:xfrm>
            <a:off x="2820974" y="449156"/>
            <a:ext cx="4933424" cy="2136102"/>
          </a:xfrm>
          <a:effectLst>
            <a:outerShdw blurRad="355600" dist="76200" dir="8100000" algn="tr" rotWithShape="0">
              <a:prstClr val="black">
                <a:alpha val="72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379821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Placeholder 19">
            <a:extLst>
              <a:ext uri="{FF2B5EF4-FFF2-40B4-BE49-F238E27FC236}">
                <a16:creationId xmlns:a16="http://schemas.microsoft.com/office/drawing/2014/main" id="{8E1F2D53-1351-88D0-52F6-6FEC28464A0A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2"/>
          <a:srcRect l="2998" t="35698" r="244"/>
          <a:stretch/>
        </p:blipFill>
        <p:spPr>
          <a:xfrm>
            <a:off x="266700" y="1050467"/>
            <a:ext cx="8196943" cy="4734993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393EAB-5397-4675-9919-B2AE9131CE2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dirty="0"/>
              <a:t>December 8, 2022</a:t>
            </a:r>
            <a:r>
              <a:rPr lang="en-CA" dirty="0"/>
              <a:t>     |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AA9CDD-4938-446E-B42E-79D99A8FC6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E0D846-2D6A-8643-B2BF-83884A82123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8753F6E4-41DC-FD9E-A32C-0BFC15ADEB30}"/>
              </a:ext>
            </a:extLst>
          </p:cNvPr>
          <p:cNvSpPr txBox="1">
            <a:spLocks/>
          </p:cNvSpPr>
          <p:nvPr/>
        </p:nvSpPr>
        <p:spPr>
          <a:xfrm>
            <a:off x="365568" y="392415"/>
            <a:ext cx="8444818" cy="1069848"/>
          </a:xfrm>
          <a:prstGeom prst="rect">
            <a:avLst/>
          </a:prstGeom>
        </p:spPr>
        <p:txBody>
          <a:bodyPr/>
          <a:lstStyle>
            <a:lvl1pPr indent="-347472" algn="l" defTabSz="914400" rtl="0" eaLnBrk="1" latinLnBrk="0" hangingPunct="1">
              <a:lnSpc>
                <a:spcPts val="2660"/>
              </a:lnSpc>
              <a:spcBef>
                <a:spcPct val="0"/>
              </a:spcBef>
              <a:buNone/>
              <a:defRPr sz="2800" b="1" kern="1200" cap="none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The Data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5F830FE-D5A5-0318-CAFC-D9F643F0CA5D}"/>
              </a:ext>
            </a:extLst>
          </p:cNvPr>
          <p:cNvSpPr/>
          <p:nvPr/>
        </p:nvSpPr>
        <p:spPr>
          <a:xfrm>
            <a:off x="457200" y="4185554"/>
            <a:ext cx="7024255" cy="1621980"/>
          </a:xfrm>
          <a:prstGeom prst="rect">
            <a:avLst/>
          </a:prstGeom>
          <a:noFill/>
          <a:ln w="63500"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8A54176-454B-D4D7-D219-4A14FEA1CA65}"/>
              </a:ext>
            </a:extLst>
          </p:cNvPr>
          <p:cNvSpPr/>
          <p:nvPr/>
        </p:nvSpPr>
        <p:spPr>
          <a:xfrm>
            <a:off x="365568" y="887186"/>
            <a:ext cx="8098075" cy="163830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773903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 Approach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Removed outliers</a:t>
            </a:r>
          </a:p>
          <a:p>
            <a:pPr lvl="1"/>
            <a:r>
              <a:rPr lang="en-US" dirty="0"/>
              <a:t>Non-musical tracks (e.g., “ringtone”)</a:t>
            </a:r>
          </a:p>
          <a:p>
            <a:pPr lvl="1"/>
            <a:r>
              <a:rPr lang="en-US" dirty="0"/>
              <a:t>Non-song music (e.g., “TV theme”)</a:t>
            </a:r>
          </a:p>
          <a:p>
            <a:endParaRPr lang="en-US" dirty="0"/>
          </a:p>
          <a:p>
            <a:r>
              <a:rPr lang="en-US" dirty="0"/>
              <a:t>Clustered into 3 groups</a:t>
            </a:r>
          </a:p>
          <a:p>
            <a:pPr marL="684000" lvl="1" indent="-457200">
              <a:buFont typeface="+mj-lt"/>
              <a:buAutoNum type="arabicPeriod"/>
            </a:pPr>
            <a:r>
              <a:rPr lang="en-US" dirty="0"/>
              <a:t>K-Means clusters, </a:t>
            </a:r>
            <a:r>
              <a:rPr lang="en-US" dirty="0" err="1"/>
              <a:t>optimised</a:t>
            </a:r>
            <a:r>
              <a:rPr lang="en-US" dirty="0"/>
              <a:t> by silhouette score</a:t>
            </a:r>
          </a:p>
          <a:p>
            <a:pPr marL="684000" lvl="1" indent="-457200">
              <a:buFont typeface="+mj-lt"/>
              <a:buAutoNum type="arabicPeriod"/>
            </a:pPr>
            <a:r>
              <a:rPr lang="en-US" dirty="0"/>
              <a:t>K-Means clusters, equal to number of genres</a:t>
            </a:r>
          </a:p>
          <a:p>
            <a:pPr marL="684000" lvl="1" indent="-457200">
              <a:buFont typeface="+mj-lt"/>
              <a:buAutoNum type="arabicPeriod"/>
            </a:pPr>
            <a:r>
              <a:rPr lang="en-US" dirty="0"/>
              <a:t>Manual clusters, grouped into genres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FBE710-D6AC-457D-8B53-5632B5B4589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dirty="0"/>
              <a:t>December 8, 2022</a:t>
            </a:r>
            <a:r>
              <a:rPr lang="en-CA" dirty="0"/>
              <a:t>     |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F14B9A-CE73-4C0A-9290-D959346BE2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1497D35-93D5-5047-9160-8F9C97C9D015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22838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Approach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Cross-validation</a:t>
            </a:r>
          </a:p>
          <a:p>
            <a:pPr marL="684000" lvl="1" indent="-457200">
              <a:buFont typeface="+mj-lt"/>
              <a:buAutoNum type="arabicPeriod"/>
            </a:pPr>
            <a:r>
              <a:rPr lang="en-GB" dirty="0"/>
              <a:t>Split data into 5 stratified folds</a:t>
            </a:r>
          </a:p>
          <a:p>
            <a:pPr marL="914400" lvl="2" indent="-457200"/>
            <a:r>
              <a:rPr lang="en-GB" dirty="0"/>
              <a:t>Consistent random seed for consistency between tests</a:t>
            </a:r>
          </a:p>
          <a:p>
            <a:pPr marL="684000" lvl="1" indent="-457200">
              <a:buFont typeface="+mj-lt"/>
              <a:buAutoNum type="arabicPeriod"/>
            </a:pPr>
            <a:r>
              <a:rPr lang="en-GB" dirty="0"/>
              <a:t>Train the model using 4 of the folds</a:t>
            </a:r>
          </a:p>
          <a:p>
            <a:pPr marL="914400" lvl="2" indent="-457200"/>
            <a:r>
              <a:rPr lang="en-GB" dirty="0"/>
              <a:t>Balanced using undersampling (using consistent random seed)</a:t>
            </a:r>
          </a:p>
          <a:p>
            <a:pPr marL="684000" lvl="1" indent="-457200">
              <a:buFont typeface="+mj-lt"/>
              <a:buAutoNum type="arabicPeriod"/>
            </a:pPr>
            <a:r>
              <a:rPr lang="en-GB" dirty="0"/>
              <a:t>Predict the class</a:t>
            </a:r>
          </a:p>
          <a:p>
            <a:pPr marL="914400" lvl="2" indent="-457200"/>
            <a:r>
              <a:rPr lang="en-GB" dirty="0"/>
              <a:t>Predict using the unbalanced test fold</a:t>
            </a:r>
          </a:p>
          <a:p>
            <a:pPr marL="684000" lvl="1" indent="-457200">
              <a:buFont typeface="+mj-lt"/>
              <a:buAutoNum type="arabicPeriod"/>
            </a:pPr>
            <a:r>
              <a:rPr lang="en-GB" dirty="0"/>
              <a:t>Repeat for each fold</a:t>
            </a:r>
          </a:p>
          <a:p>
            <a:pPr marL="914400" lvl="2" indent="-457200"/>
            <a:r>
              <a:rPr lang="en-GB" dirty="0"/>
              <a:t>Save all out-of-fold predictions for model evaluation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FBE710-D6AC-457D-8B53-5632B5B4589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dirty="0"/>
              <a:t>December 8, 2022</a:t>
            </a:r>
            <a:r>
              <a:rPr lang="en-CA" dirty="0"/>
              <a:t>     |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F14B9A-CE73-4C0A-9290-D959346BE2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1497D35-93D5-5047-9160-8F9C97C9D015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73565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Models / Scenarios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GB" dirty="0"/>
              <a:t>Logistic Regression – Default Hyperparameters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Decision Tree – Default Hyperparameters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K-Nearest Neighbours – Default Hyperparameters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Random Forest – Default Hyperparameters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AdaBoost – Default Hyperparameters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Logistic Regression – Tuned Hyperparameters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Decision Tree – Tuned Hyperparameters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Logistic Regression – Clustered By K-Means Version 1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Logistic Regression – Clustered By K-Means Version 2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Logistic Regression – Clustered By Genre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FBE710-D6AC-457D-8B53-5632B5B4589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dirty="0"/>
              <a:t>December 8, 2022</a:t>
            </a:r>
            <a:r>
              <a:rPr lang="en-CA" dirty="0"/>
              <a:t>     |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F14B9A-CE73-4C0A-9290-D959346BE2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1497D35-93D5-5047-9160-8F9C97C9D015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00516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Most models made predictions consistent with observed data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FBE710-D6AC-457D-8B53-5632B5B4589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dirty="0"/>
              <a:t>December 8, 2022</a:t>
            </a:r>
            <a:r>
              <a:rPr lang="en-CA" dirty="0"/>
              <a:t>     |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F14B9A-CE73-4C0A-9290-D959346BE2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1497D35-93D5-5047-9160-8F9C97C9D015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2C03B0D-DFD4-D52C-95E6-EE13CF28BF0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27"/>
          <a:stretch/>
        </p:blipFill>
        <p:spPr bwMode="auto">
          <a:xfrm>
            <a:off x="141316" y="2003365"/>
            <a:ext cx="8884059" cy="329253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6B34385-A757-57F5-0568-F6AC4C7D9177}"/>
              </a:ext>
            </a:extLst>
          </p:cNvPr>
          <p:cNvSpPr txBox="1"/>
          <p:nvPr/>
        </p:nvSpPr>
        <p:spPr>
          <a:xfrm>
            <a:off x="3706954" y="5257799"/>
            <a:ext cx="159691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latin typeface="Calibri" panose="020F0502020204030204" pitchFamily="34" charset="0"/>
                <a:cs typeface="Calibri" panose="020F0502020204030204" pitchFamily="34" charset="0"/>
              </a:rPr>
              <a:t>First Principal Component</a:t>
            </a:r>
            <a:endParaRPr lang="en-CA" sz="105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1951197"/>
      </p:ext>
    </p:extLst>
  </p:cSld>
  <p:clrMapOvr>
    <a:masterClrMapping/>
  </p:clrMapOvr>
</p:sld>
</file>

<file path=ppt/theme/theme1.xml><?xml version="1.0" encoding="utf-8"?>
<a:theme xmlns:a="http://schemas.openxmlformats.org/drawingml/2006/main" name="RyersonUniversity_MasterTemplate v1">
  <a:themeElements>
    <a:clrScheme name="Ryerson University">
      <a:dk1>
        <a:srgbClr val="000000"/>
      </a:dk1>
      <a:lt1>
        <a:srgbClr val="FFFFFF"/>
      </a:lt1>
      <a:dk2>
        <a:srgbClr val="004C9B"/>
      </a:dk2>
      <a:lt2>
        <a:srgbClr val="FFDC00"/>
      </a:lt2>
      <a:accent1>
        <a:srgbClr val="011E5E"/>
      </a:accent1>
      <a:accent2>
        <a:srgbClr val="1297EB"/>
      </a:accent2>
      <a:accent3>
        <a:srgbClr val="4CB4F1"/>
      </a:accent3>
      <a:accent4>
        <a:srgbClr val="FD9208"/>
      </a:accent4>
      <a:accent5>
        <a:srgbClr val="FEBC0D"/>
      </a:accent5>
      <a:accent6>
        <a:srgbClr val="FFEE0A"/>
      </a:accent6>
      <a:hlink>
        <a:srgbClr val="878787"/>
      </a:hlink>
      <a:folHlink>
        <a:srgbClr val="D0D0D0"/>
      </a:folHlink>
    </a:clrScheme>
    <a:fontScheme name="Arial-Times New Roman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Times New Roman" panose="02020603050405020304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U Powerpoint Template STANDARD-2" id="{E4CFBEC6-3E8E-5945-8736-99F9812C87AC}" vid="{CE6ADFF2-644B-6C4B-B06A-D6790228603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RU Powerpoint Template STANDARD-Brand2.0</Template>
  <TotalTime>0</TotalTime>
  <Words>492</Words>
  <Application>Microsoft Office PowerPoint</Application>
  <PresentationFormat>On-screen Show (4:3)</PresentationFormat>
  <Paragraphs>118</Paragraphs>
  <Slides>18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Times New Roman</vt:lpstr>
      <vt:lpstr>RyersonUniversity_MasterTemplate v1</vt:lpstr>
      <vt:lpstr>Comparing Song Audio Features to Rankings on The Billboard Hot 100</vt:lpstr>
      <vt:lpstr>The Central Problem</vt:lpstr>
      <vt:lpstr>The Project Approach</vt:lpstr>
      <vt:lpstr>PowerPoint Presentation</vt:lpstr>
      <vt:lpstr>PowerPoint Presentation</vt:lpstr>
      <vt:lpstr>Clustering Approach</vt:lpstr>
      <vt:lpstr>Classification Approach</vt:lpstr>
      <vt:lpstr>Classification Models / Scenarios</vt:lpstr>
      <vt:lpstr>Findings</vt:lpstr>
      <vt:lpstr>Findings</vt:lpstr>
      <vt:lpstr>Findings</vt:lpstr>
      <vt:lpstr>Findings</vt:lpstr>
      <vt:lpstr>Findings</vt:lpstr>
      <vt:lpstr>Discussion and Conclusions</vt:lpstr>
      <vt:lpstr>Future Work</vt:lpstr>
      <vt:lpstr>Future Work</vt:lpstr>
      <vt:lpstr>Thank you!</vt:lpstr>
      <vt:lpstr>Any questions?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2017-11-20T16:23:43Z</dcterms:created>
  <dcterms:modified xsi:type="dcterms:W3CDTF">2022-12-03T16:09:44Z</dcterms:modified>
</cp:coreProperties>
</file>